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5F5061-14C8-43D7-9384-276E59967E45}" v="58" dt="2025-10-01T05:59:25.144"/>
    <p1510:client id="{F7CEB365-A7E5-44C5-8821-75353E821045}" v="4" dt="2025-10-01T06:08:24.9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>
      <p:cViewPr varScale="1">
        <p:scale>
          <a:sx n="85" d="100"/>
          <a:sy n="85" d="100"/>
        </p:scale>
        <p:origin x="30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Tiêu đề phụ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Bấm &amp; sửa kiểu phụ đề của Bản chính</a:t>
            </a:r>
          </a:p>
        </p:txBody>
      </p:sp>
      <p:sp>
        <p:nvSpPr>
          <p:cNvPr id="4" name="Chỗ dành sẵn cho Ngày tháng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236D-C680-4349-9A96-AEA01B6A4E8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Chỗ dành sẵn cho Chân trang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5828D-F580-42DE-B77E-860980F07F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177509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ề và Văn bản Dọ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Dọc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Bấm để sửa kiểu văn bản Bản cái</a:t>
            </a:r>
          </a:p>
          <a:p>
            <a:pPr lvl="1"/>
            <a:r>
              <a:rPr lang="vi-VN"/>
              <a:t>Mức hai</a:t>
            </a:r>
          </a:p>
          <a:p>
            <a:pPr lvl="2"/>
            <a:r>
              <a:rPr lang="vi-VN"/>
              <a:t>Mức ba</a:t>
            </a:r>
          </a:p>
          <a:p>
            <a:pPr lvl="3"/>
            <a:r>
              <a:rPr lang="vi-VN"/>
              <a:t>Mức bốn</a:t>
            </a:r>
          </a:p>
          <a:p>
            <a:pPr lvl="4"/>
            <a:r>
              <a:rPr lang="vi-VN"/>
              <a:t>Mức năm</a:t>
            </a:r>
          </a:p>
        </p:txBody>
      </p:sp>
      <p:sp>
        <p:nvSpPr>
          <p:cNvPr id="4" name="Chỗ dành sẵn cho Ngày tháng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236D-C680-4349-9A96-AEA01B6A4E8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Chỗ dành sẵn cho Chân trang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5828D-F580-42DE-B77E-860980F07F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447484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ề Dọc và Văn bả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Dọc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Dọc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vi-VN"/>
              <a:t>Bấm để sửa kiểu văn bản Bản cái</a:t>
            </a:r>
          </a:p>
          <a:p>
            <a:pPr lvl="1"/>
            <a:r>
              <a:rPr lang="vi-VN"/>
              <a:t>Mức hai</a:t>
            </a:r>
          </a:p>
          <a:p>
            <a:pPr lvl="2"/>
            <a:r>
              <a:rPr lang="vi-VN"/>
              <a:t>Mức ba</a:t>
            </a:r>
          </a:p>
          <a:p>
            <a:pPr lvl="3"/>
            <a:r>
              <a:rPr lang="vi-VN"/>
              <a:t>Mức bốn</a:t>
            </a:r>
          </a:p>
          <a:p>
            <a:pPr lvl="4"/>
            <a:r>
              <a:rPr lang="vi-VN"/>
              <a:t>Mức năm</a:t>
            </a:r>
          </a:p>
        </p:txBody>
      </p:sp>
      <p:sp>
        <p:nvSpPr>
          <p:cNvPr id="4" name="Chỗ dành sẵn cho Ngày tháng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236D-C680-4349-9A96-AEA01B6A4E8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Chỗ dành sẵn cho Chân trang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5828D-F580-42DE-B77E-860980F07F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95000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Bấm để sửa kiểu văn bản Bản cái</a:t>
            </a:r>
          </a:p>
          <a:p>
            <a:pPr lvl="1"/>
            <a:r>
              <a:rPr lang="vi-VN"/>
              <a:t>Mức hai</a:t>
            </a:r>
          </a:p>
          <a:p>
            <a:pPr lvl="2"/>
            <a:r>
              <a:rPr lang="vi-VN"/>
              <a:t>Mức ba</a:t>
            </a:r>
          </a:p>
          <a:p>
            <a:pPr lvl="3"/>
            <a:r>
              <a:rPr lang="vi-VN"/>
              <a:t>Mức bốn</a:t>
            </a:r>
          </a:p>
          <a:p>
            <a:pPr lvl="4"/>
            <a:r>
              <a:rPr lang="vi-VN"/>
              <a:t>Mức năm</a:t>
            </a:r>
          </a:p>
        </p:txBody>
      </p:sp>
      <p:sp>
        <p:nvSpPr>
          <p:cNvPr id="4" name="Chỗ dành sẵn cho Ngày tháng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236D-C680-4349-9A96-AEA01B6A4E8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Chỗ dành sẵn cho Chân trang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5828D-F580-42DE-B77E-860980F07F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73931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vi-VN"/>
              <a:t>Bấm để sửa kiểu văn bản Bản cái</a:t>
            </a:r>
          </a:p>
        </p:txBody>
      </p:sp>
      <p:sp>
        <p:nvSpPr>
          <p:cNvPr id="4" name="Chỗ dành sẵn cho Ngày tháng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236D-C680-4349-9A96-AEA01B6A4E8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Chỗ dành sẵn cho Chân trang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5828D-F580-42DE-B77E-860980F07F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39344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Bấm để sửa kiểu văn bản Bản cái</a:t>
            </a:r>
          </a:p>
          <a:p>
            <a:pPr lvl="1"/>
            <a:r>
              <a:rPr lang="vi-VN"/>
              <a:t>Mức hai</a:t>
            </a:r>
          </a:p>
          <a:p>
            <a:pPr lvl="2"/>
            <a:r>
              <a:rPr lang="vi-VN"/>
              <a:t>Mức ba</a:t>
            </a:r>
          </a:p>
          <a:p>
            <a:pPr lvl="3"/>
            <a:r>
              <a:rPr lang="vi-VN"/>
              <a:t>Mức bốn</a:t>
            </a:r>
          </a:p>
          <a:p>
            <a:pPr lvl="4"/>
            <a:r>
              <a:rPr lang="vi-VN"/>
              <a:t>Mức năm</a:t>
            </a:r>
          </a:p>
        </p:txBody>
      </p:sp>
      <p:sp>
        <p:nvSpPr>
          <p:cNvPr id="4" name="Chỗ dành sẵn cho Nội dung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Bấm để sửa kiểu văn bản Bản cái</a:t>
            </a:r>
          </a:p>
          <a:p>
            <a:pPr lvl="1"/>
            <a:r>
              <a:rPr lang="vi-VN"/>
              <a:t>Mức hai</a:t>
            </a:r>
          </a:p>
          <a:p>
            <a:pPr lvl="2"/>
            <a:r>
              <a:rPr lang="vi-VN"/>
              <a:t>Mức ba</a:t>
            </a:r>
          </a:p>
          <a:p>
            <a:pPr lvl="3"/>
            <a:r>
              <a:rPr lang="vi-VN"/>
              <a:t>Mức bốn</a:t>
            </a:r>
          </a:p>
          <a:p>
            <a:pPr lvl="4"/>
            <a:r>
              <a:rPr lang="vi-VN"/>
              <a:t>Mức năm</a:t>
            </a:r>
          </a:p>
        </p:txBody>
      </p:sp>
      <p:sp>
        <p:nvSpPr>
          <p:cNvPr id="5" name="Chỗ dành sẵn cho Ngày tháng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236D-C680-4349-9A96-AEA01B6A4E8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6" name="Chỗ dành sẵn cho Chân trang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5828D-F580-42DE-B77E-860980F07F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71434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Bấm để sửa kiểu văn bản Bản cái</a:t>
            </a:r>
          </a:p>
        </p:txBody>
      </p:sp>
      <p:sp>
        <p:nvSpPr>
          <p:cNvPr id="4" name="Chỗ dành sẵn cho Nội dung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vi-VN"/>
              <a:t>Bấm để sửa kiểu văn bản Bản cái</a:t>
            </a:r>
          </a:p>
          <a:p>
            <a:pPr lvl="1"/>
            <a:r>
              <a:rPr lang="vi-VN"/>
              <a:t>Mức hai</a:t>
            </a:r>
          </a:p>
          <a:p>
            <a:pPr lvl="2"/>
            <a:r>
              <a:rPr lang="vi-VN"/>
              <a:t>Mức ba</a:t>
            </a:r>
          </a:p>
          <a:p>
            <a:pPr lvl="3"/>
            <a:r>
              <a:rPr lang="vi-VN"/>
              <a:t>Mức bốn</a:t>
            </a:r>
          </a:p>
          <a:p>
            <a:pPr lvl="4"/>
            <a:r>
              <a:rPr lang="vi-VN"/>
              <a:t>Mức năm</a:t>
            </a:r>
          </a:p>
        </p:txBody>
      </p:sp>
      <p:sp>
        <p:nvSpPr>
          <p:cNvPr id="5" name="Chỗ dành sẵn cho Văn bản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Bấm để sửa kiểu văn bản Bản cái</a:t>
            </a:r>
          </a:p>
        </p:txBody>
      </p:sp>
      <p:sp>
        <p:nvSpPr>
          <p:cNvPr id="6" name="Chỗ dành sẵn cho Nội dung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vi-VN"/>
              <a:t>Bấm để sửa kiểu văn bản Bản cái</a:t>
            </a:r>
          </a:p>
          <a:p>
            <a:pPr lvl="1"/>
            <a:r>
              <a:rPr lang="vi-VN"/>
              <a:t>Mức hai</a:t>
            </a:r>
          </a:p>
          <a:p>
            <a:pPr lvl="2"/>
            <a:r>
              <a:rPr lang="vi-VN"/>
              <a:t>Mức ba</a:t>
            </a:r>
          </a:p>
          <a:p>
            <a:pPr lvl="3"/>
            <a:r>
              <a:rPr lang="vi-VN"/>
              <a:t>Mức bốn</a:t>
            </a:r>
          </a:p>
          <a:p>
            <a:pPr lvl="4"/>
            <a:r>
              <a:rPr lang="vi-VN"/>
              <a:t>Mức năm</a:t>
            </a:r>
          </a:p>
        </p:txBody>
      </p:sp>
      <p:sp>
        <p:nvSpPr>
          <p:cNvPr id="7" name="Chỗ dành sẵn cho Ngày tháng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236D-C680-4349-9A96-AEA01B6A4E8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8" name="Chỗ dành sẵn cho Chân trang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Chỗ dành sẵn cho Số hiệu Bản chiế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5828D-F580-42DE-B77E-860980F07F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95300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gày tháng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236D-C680-4349-9A96-AEA01B6A4E8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4" name="Chỗ dành sẵn cho Chân trang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Chỗ dành sẵn cho Số hiệu Bản chiế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5828D-F580-42DE-B77E-860980F07F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13401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Ngày tháng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236D-C680-4349-9A96-AEA01B6A4E8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3" name="Chỗ dành sẵn cho Chân trang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5828D-F580-42DE-B77E-860980F07F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438579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Phụ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/>
              <a:t>Bấm để sửa kiểu văn bản Bản cái</a:t>
            </a:r>
          </a:p>
          <a:p>
            <a:pPr lvl="1"/>
            <a:r>
              <a:rPr lang="vi-VN"/>
              <a:t>Mức hai</a:t>
            </a:r>
          </a:p>
          <a:p>
            <a:pPr lvl="2"/>
            <a:r>
              <a:rPr lang="vi-VN"/>
              <a:t>Mức ba</a:t>
            </a:r>
          </a:p>
          <a:p>
            <a:pPr lvl="3"/>
            <a:r>
              <a:rPr lang="vi-VN"/>
              <a:t>Mức bốn</a:t>
            </a:r>
          </a:p>
          <a:p>
            <a:pPr lvl="4"/>
            <a:r>
              <a:rPr lang="vi-VN"/>
              <a:t>Mức năm</a:t>
            </a:r>
          </a:p>
        </p:txBody>
      </p:sp>
      <p:sp>
        <p:nvSpPr>
          <p:cNvPr id="4" name="Chỗ dành sẵn cho Văn bản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Bấm để sửa kiểu văn bản Bản cái</a:t>
            </a:r>
          </a:p>
        </p:txBody>
      </p:sp>
      <p:sp>
        <p:nvSpPr>
          <p:cNvPr id="5" name="Chỗ dành sẵn cho Ngày tháng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236D-C680-4349-9A96-AEA01B6A4E8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6" name="Chỗ dành sẵn cho Chân trang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5828D-F580-42DE-B77E-860980F07F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638026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Phụ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Hình ảnh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Chỗ dành sẵn cho Văn bản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Bấm để sửa kiểu văn bản Bản cái</a:t>
            </a:r>
          </a:p>
        </p:txBody>
      </p:sp>
      <p:sp>
        <p:nvSpPr>
          <p:cNvPr id="5" name="Chỗ dành sẵn cho Ngày tháng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236D-C680-4349-9A96-AEA01B6A4E8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6" name="Chỗ dành sẵn cho Chân trang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5828D-F580-42DE-B77E-860980F07F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860145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Tiêu đê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Bấm để sửa kiểu văn bản Bản cái</a:t>
            </a:r>
          </a:p>
          <a:p>
            <a:pPr lvl="1"/>
            <a:r>
              <a:rPr lang="vi-VN"/>
              <a:t>Mức hai</a:t>
            </a:r>
          </a:p>
          <a:p>
            <a:pPr lvl="2"/>
            <a:r>
              <a:rPr lang="vi-VN"/>
              <a:t>Mức ba</a:t>
            </a:r>
          </a:p>
          <a:p>
            <a:pPr lvl="3"/>
            <a:r>
              <a:rPr lang="vi-VN"/>
              <a:t>Mức bốn</a:t>
            </a:r>
          </a:p>
          <a:p>
            <a:pPr lvl="4"/>
            <a:r>
              <a:rPr lang="vi-VN"/>
              <a:t>Mức năm</a:t>
            </a:r>
          </a:p>
        </p:txBody>
      </p:sp>
      <p:sp>
        <p:nvSpPr>
          <p:cNvPr id="4" name="Chỗ dành sẵn cho Ngày tháng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87236D-C680-4349-9A96-AEA01B6A4E8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Chỗ dành sẵn cho Chân trang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Chỗ dành sẵn cho Số hiệu Bản chiế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A45828D-F580-42DE-B77E-860980F07F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336428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0B57FD5C-CC2B-5F18-5AAB-D08C2FDAB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8E4105AF-082F-46DA-968C-1CC85B751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797981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lorful Doughnuts">
            <a:hlinkClick r:id="" action="ppaction://media"/>
            <a:extLst>
              <a:ext uri="{FF2B5EF4-FFF2-40B4-BE49-F238E27FC236}">
                <a16:creationId xmlns:a16="http://schemas.microsoft.com/office/drawing/2014/main" id="{1234BAA1-EEE0-25C8-E780-4C1D9F073A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  <a:ln>
            <a:solidFill>
              <a:srgbClr val="4472C4"/>
            </a:solidFill>
          </a:ln>
        </p:spPr>
      </p:pic>
    </p:spTree>
    <p:extLst>
      <p:ext uri="{BB962C8B-B14F-4D97-AF65-F5344CB8AC3E}">
        <p14:creationId xmlns:p14="http://schemas.microsoft.com/office/powerpoint/2010/main" val="2567927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hủ đề của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Văn phòng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ăn phòng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Màn hình rộng</PresentationFormat>
  <Paragraphs>0</Paragraphs>
  <Slides>2</Slides>
  <Notes>0</Notes>
  <HiddenSlides>0</HiddenSlides>
  <MMClips>0</MMClips>
  <ScaleCrop>false</ScaleCrop>
  <HeadingPairs>
    <vt:vector size="4" baseType="variant">
      <vt:variant>
        <vt:lpstr>Chủ đề</vt:lpstr>
      </vt:variant>
      <vt:variant>
        <vt:i4>1</vt:i4>
      </vt:variant>
      <vt:variant>
        <vt:lpstr>Tiêu đề Bản chiếu</vt:lpstr>
      </vt:variant>
      <vt:variant>
        <vt:i4>2</vt:i4>
      </vt:variant>
    </vt:vector>
  </HeadingPairs>
  <TitlesOfParts>
    <vt:vector size="3" baseType="lpstr">
      <vt:lpstr>Chủ đề của Office</vt:lpstr>
      <vt:lpstr>Bản trình bày PowerPoint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23</cp:revision>
  <dcterms:created xsi:type="dcterms:W3CDTF">2025-10-01T05:39:16Z</dcterms:created>
  <dcterms:modified xsi:type="dcterms:W3CDTF">2025-10-01T06:08:48Z</dcterms:modified>
</cp:coreProperties>
</file>

<file path=docProps/thumbnail.jpeg>
</file>